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6BB2C-3A07-4900-97B5-215F78EA20B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623A8-8908-4A27-8F4B-D39932E11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1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623A8-8908-4A27-8F4B-D39932E111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2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2271F-CF3F-4E94-B466-6F0D5AAEA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485D97-A7C3-4FB6-AA6D-BC2FC94D9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9DD7F-A537-4D08-BE3D-3BA0A4CA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7269A-C924-4944-A4EC-0AA5599A8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FE9E0-ADE7-49EE-A683-661080FD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7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D865-2807-47E3-9E14-AEB8DB73E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3A8CD-0F66-4E1E-87FB-16619B44E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324C2-6723-42CD-9AF3-20A479D14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B0FC-E03B-47DB-A028-8EA7DF248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04CEC-94B7-4328-9647-CC884B5C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8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BFEB51-3E2F-44FC-8638-2A04A4FDB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EB7E63-E194-4A3E-B149-428C6B3E9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C8F27-AC30-4842-A3EC-08717F4AE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C8A40-A467-4368-BFEB-5600BF0E9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DEA21-7072-4CAD-945D-AA190EC56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77A6D-7ECD-405A-BE66-B208BAD2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EA8DD-32B5-4718-A91F-D3E53AD5A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22AF2-0D4F-4596-B8EA-B2EAD5D31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8BC49-905D-49AE-83BE-76C0991C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A2398-F62B-49E7-9861-E83424B0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0400D-1BE4-4730-93AC-2A7235611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7F0FF-C72B-4D6A-AD87-3C60D9B67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68F89-BBC7-4584-BB20-E8FF1CD94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C573E-23DD-45C4-BBBA-8955BAE82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17966-83CE-4399-BB4F-AC5422F6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4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BD2C6-A1F7-4AA4-AB23-9722B797B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DBB97-3265-41C6-8AC8-EEB333406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3E3D6-A799-47E3-8DFE-6A32A7BBA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AAD63-A0C5-468A-A678-DB9235A31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F3B8B-DF2F-4ABA-AAF4-A56453DA8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A90AF9-40AE-4FC4-9F69-06EC9F9AF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3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F5E02-7A03-48EA-8B94-EC35020AB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883CF-0446-44BC-B284-FE2E68856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53A43-03F5-435E-A56B-90AC483CB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DA20D-127D-4662-A666-1EB61755E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684185-FCA7-47C5-B868-332D1C7C8E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A9BDA5-DB09-4CA9-A847-1DE2059B8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BC5C1E-A2D7-4F9F-B517-568F8C5B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3FD0BA-E0D6-434E-AA32-A80ADBB7F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0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20EAE-DD58-4D00-BB68-CE78C82BE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20F171-34D3-4514-84D3-0EFD7E70D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6E7B2-8EDF-4214-AB96-1411B771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7C879-4349-476E-AFA4-E3F26852A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9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2EDDD8-1A17-4BB8-8775-3227E3EDD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CB2F60-47E4-4A97-BCDB-51DDA8DCF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B8A04-11D4-42F8-AB6F-C76EA048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DFC9F-64A3-44DD-A0B8-C10BD31F4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E7F6A-9A5D-4984-85C0-39F0A02F4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2A47AD-B3D9-4164-A229-6E1A6C584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D14D3-CBDC-42A2-99A8-FDB2D7A80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44831-A6E9-4D8B-BCFA-D0DA4F67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E602C-26D3-4F7D-8D5F-E5AA29C20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6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401AB-58ED-424D-AA19-7A67733C4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E6FC68-C81E-4B8E-81B3-AB8457551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58064-58BA-458B-A4FA-AEB7C783C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78D60-0F84-45AD-A1F6-385094468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744FA-6F0C-47BE-A1C0-C1F08085D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0C2F7-12C4-4071-82E4-77A89D83C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2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192330-D305-4574-8A3B-C193B502D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160C7-D619-4755-BBC1-0A70BED12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9811-83BE-48B9-BB75-3EE6773D15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9686-E3DB-4D3B-8D19-27DA6A0C766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64D50-B1F8-4D2A-9E9D-82FB99A1F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A0FC0-BF9E-4DAB-B72B-5756A2E9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9F12-E546-4222-BF30-0FF1B6A6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C34C89-E840-432F-B680-A8C07F082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6517" y="1758209"/>
            <a:ext cx="7128234" cy="849849"/>
          </a:xfrm>
        </p:spPr>
        <p:txBody>
          <a:bodyPr>
            <a:normAutofit/>
          </a:bodyPr>
          <a:lstStyle/>
          <a:p>
            <a:r>
              <a:rPr lang="ar-SA" sz="4400" dirty="0">
                <a:solidFill>
                  <a:srgbClr val="92D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قم بحل أسئلة الاختبار المقنن لكل فصل</a:t>
            </a:r>
            <a:endParaRPr lang="en-US" sz="4400" dirty="0">
              <a:solidFill>
                <a:srgbClr val="92D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44B758-9B81-476D-8508-A991D0CB7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8036" y="2462284"/>
            <a:ext cx="6616715" cy="3037368"/>
          </a:xfr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ar-SA" sz="4400" dirty="0">
                <a:solidFill>
                  <a:schemeClr val="accent6">
                    <a:lumMod val="40000"/>
                    <a:lumOff val="60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الفصل الأول : 46+47</a:t>
            </a:r>
          </a:p>
          <a:p>
            <a:pPr>
              <a:spcBef>
                <a:spcPct val="0"/>
              </a:spcBef>
            </a:pPr>
            <a:r>
              <a:rPr lang="ar-SA" sz="4400" dirty="0">
                <a:solidFill>
                  <a:schemeClr val="accent6">
                    <a:lumMod val="40000"/>
                    <a:lumOff val="60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الفصل الثاني: 80+81</a:t>
            </a:r>
          </a:p>
          <a:p>
            <a:pPr>
              <a:spcBef>
                <a:spcPct val="0"/>
              </a:spcBef>
            </a:pPr>
            <a:r>
              <a:rPr lang="ar-SA" sz="4400" dirty="0">
                <a:solidFill>
                  <a:schemeClr val="accent6">
                    <a:lumMod val="40000"/>
                    <a:lumOff val="60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الفصل الثالث: 114+115</a:t>
            </a:r>
          </a:p>
          <a:p>
            <a:pPr>
              <a:spcBef>
                <a:spcPct val="0"/>
              </a:spcBef>
            </a:pPr>
            <a:r>
              <a:rPr lang="ar-SA" sz="4400" dirty="0">
                <a:solidFill>
                  <a:schemeClr val="accent6">
                    <a:lumMod val="40000"/>
                    <a:lumOff val="60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الفصل الرابع: 158+159</a:t>
            </a:r>
          </a:p>
          <a:p>
            <a:pPr>
              <a:spcBef>
                <a:spcPct val="0"/>
              </a:spcBef>
            </a:pPr>
            <a:r>
              <a:rPr lang="ar-SA" sz="4400" dirty="0">
                <a:solidFill>
                  <a:schemeClr val="accent6">
                    <a:lumMod val="40000"/>
                    <a:lumOff val="60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الفصل الخامس: 196+197</a:t>
            </a:r>
          </a:p>
          <a:p>
            <a:pPr>
              <a:spcBef>
                <a:spcPct val="0"/>
              </a:spcBef>
            </a:pPr>
            <a:r>
              <a:rPr lang="ar-SA" sz="4400" dirty="0">
                <a:solidFill>
                  <a:schemeClr val="accent6">
                    <a:lumMod val="40000"/>
                    <a:lumOff val="60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الفصل السادس: 244+245</a:t>
            </a:r>
            <a:endParaRPr lang="en-US" sz="4400" dirty="0">
              <a:solidFill>
                <a:schemeClr val="accent6">
                  <a:lumMod val="40000"/>
                  <a:lumOff val="60000"/>
                </a:schemeClr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42899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2nd edition)"/>
  <p:tag name="ISPRING_ULTRA_SCORM_COURCE_TITLE" val="مقنن"/>
  <p:tag name="ISPRING_ULTRA_SCORM_COURSE_ID" val="CAE7289C-6D18-4DBF-BD67-CA196CB5AAF4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_UNSAVED" val="[[&quot;\uFFFD\uFFFDd\uFFFD{01F4F4D9-4F53-4C9F-88AA-8A43780825AA}&quot;,&quot;G:\\Ispring Modules\\الثانوي&quot;]]"/>
  <p:tag name="ISPRING_PUBLISH_SETTINGS" val="{&quot;commonSettings&quot;:{&quot;webSettings&quot;:{&quot;useMobileViewer&quot;:&quot;T_TRU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مقنن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Sakkal Majalla</vt:lpstr>
      <vt:lpstr>Office Theme</vt:lpstr>
      <vt:lpstr>قم بحل أسئلة الاختبار المقنن لكل فصل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مقنن</dc:title>
  <dc:creator>UseR</dc:creator>
  <cp:lastModifiedBy>UseR</cp:lastModifiedBy>
  <cp:revision>2</cp:revision>
  <dcterms:created xsi:type="dcterms:W3CDTF">2020-12-23T06:13:52Z</dcterms:created>
  <dcterms:modified xsi:type="dcterms:W3CDTF">2020-12-23T06:21:50Z</dcterms:modified>
</cp:coreProperties>
</file>